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Bebas Neue"/>
      <p:regular r:id="rId24"/>
    </p:embeddedFont>
    <p:embeddedFont>
      <p:font typeface="Work Sans Medium"/>
      <p:regular r:id="rId25"/>
      <p:bold r:id="rId26"/>
      <p:italic r:id="rId27"/>
      <p:boldItalic r:id="rId28"/>
    </p:embeddedFont>
    <p:embeddedFont>
      <p:font typeface="Work Sans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BebasNeue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WorkSansMedium-bold.fntdata"/><Relationship Id="rId25" Type="http://schemas.openxmlformats.org/officeDocument/2006/relationships/font" Target="fonts/WorkSansMedium-regular.fntdata"/><Relationship Id="rId28" Type="http://schemas.openxmlformats.org/officeDocument/2006/relationships/font" Target="fonts/WorkSansMedium-boldItalic.fntdata"/><Relationship Id="rId27" Type="http://schemas.openxmlformats.org/officeDocument/2006/relationships/font" Target="fonts/Work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-italic.fntdata"/><Relationship Id="rId30" Type="http://schemas.openxmlformats.org/officeDocument/2006/relationships/font" Target="fonts/WorkSans-bold.fntdata"/><Relationship Id="rId11" Type="http://schemas.openxmlformats.org/officeDocument/2006/relationships/slide" Target="slides/slide6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32" Type="http://schemas.openxmlformats.org/officeDocument/2006/relationships/font" Target="fonts/Work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e2d7f0c6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e2d7f0c6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2d61603b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2d61603b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05afc42a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05afc42a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6bb4b4f7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6bb4b4f7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c2d61603b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c2d61603b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4ff0770f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4ff0770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f603521bf_0_18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1f603521bf_0_18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f9e629e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f9e629e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f603521b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1f603521b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bb4b4f7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6bb4b4f7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bb4b4f7a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6bb4b4f7a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1f603521b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1f603521b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2d61603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c2d61603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1f603521bf_0_17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1f603521bf_0_17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809800" y="2571738"/>
            <a:ext cx="5524500" cy="149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809800" y="4145925"/>
            <a:ext cx="5524500" cy="39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274216" y="4479374"/>
            <a:ext cx="437659" cy="437659"/>
            <a:chOff x="6691603" y="665569"/>
            <a:chExt cx="891000" cy="8910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8428891" y="4479374"/>
            <a:ext cx="437659" cy="437659"/>
            <a:chOff x="6691603" y="665569"/>
            <a:chExt cx="891000" cy="891000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/>
          <p:nvPr>
            <p:ph idx="2" type="pic"/>
          </p:nvPr>
        </p:nvSpPr>
        <p:spPr>
          <a:xfrm>
            <a:off x="0" y="0"/>
            <a:ext cx="9144000" cy="237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/>
          <p:nvPr/>
        </p:nvSpPr>
        <p:spPr>
          <a:xfrm rot="5400000">
            <a:off x="4212000" y="2756875"/>
            <a:ext cx="720000" cy="50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/>
          <p:nvPr/>
        </p:nvSpPr>
        <p:spPr>
          <a:xfrm>
            <a:off x="4572000" y="-13975"/>
            <a:ext cx="4628100" cy="515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>
            <p:ph idx="2" type="pic"/>
          </p:nvPr>
        </p:nvSpPr>
        <p:spPr>
          <a:xfrm>
            <a:off x="5082075" y="535000"/>
            <a:ext cx="36084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11"/>
          <p:cNvSpPr txBox="1"/>
          <p:nvPr>
            <p:ph hasCustomPrompt="1" type="title"/>
          </p:nvPr>
        </p:nvSpPr>
        <p:spPr>
          <a:xfrm>
            <a:off x="715100" y="1417925"/>
            <a:ext cx="36084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1"/>
          <p:cNvSpPr txBox="1"/>
          <p:nvPr>
            <p:ph idx="1" type="subTitle"/>
          </p:nvPr>
        </p:nvSpPr>
        <p:spPr>
          <a:xfrm>
            <a:off x="715100" y="2929075"/>
            <a:ext cx="36084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3" name="Google Shape;133;p11"/>
          <p:cNvGrpSpPr/>
          <p:nvPr/>
        </p:nvGrpSpPr>
        <p:grpSpPr>
          <a:xfrm>
            <a:off x="274222" y="4718425"/>
            <a:ext cx="881740" cy="198600"/>
            <a:chOff x="274222" y="4718425"/>
            <a:chExt cx="881740" cy="198600"/>
          </a:xfrm>
        </p:grpSpPr>
        <p:sp>
          <p:nvSpPr>
            <p:cNvPr id="134" name="Google Shape;134;p11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>
            <p:ph hasCustomPrompt="1" type="title"/>
          </p:nvPr>
        </p:nvSpPr>
        <p:spPr>
          <a:xfrm>
            <a:off x="912150" y="13075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1" type="subTitle"/>
          </p:nvPr>
        </p:nvSpPr>
        <p:spPr>
          <a:xfrm>
            <a:off x="1796250" y="1607501"/>
            <a:ext cx="24753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3" type="subTitle"/>
          </p:nvPr>
        </p:nvSpPr>
        <p:spPr>
          <a:xfrm>
            <a:off x="1796250" y="1307575"/>
            <a:ext cx="2475300" cy="40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hasCustomPrompt="1" idx="4" type="title"/>
          </p:nvPr>
        </p:nvSpPr>
        <p:spPr>
          <a:xfrm>
            <a:off x="912150" y="251072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/>
          <p:nvPr>
            <p:ph idx="5" type="subTitle"/>
          </p:nvPr>
        </p:nvSpPr>
        <p:spPr>
          <a:xfrm>
            <a:off x="1796250" y="2810651"/>
            <a:ext cx="24753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6" type="subTitle"/>
          </p:nvPr>
        </p:nvSpPr>
        <p:spPr>
          <a:xfrm>
            <a:off x="1796250" y="2510724"/>
            <a:ext cx="2475300" cy="40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hasCustomPrompt="1" idx="7" type="title"/>
          </p:nvPr>
        </p:nvSpPr>
        <p:spPr>
          <a:xfrm>
            <a:off x="912150" y="37138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/>
          <p:nvPr>
            <p:ph idx="8" type="subTitle"/>
          </p:nvPr>
        </p:nvSpPr>
        <p:spPr>
          <a:xfrm>
            <a:off x="1796250" y="4013800"/>
            <a:ext cx="24753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9" type="subTitle"/>
          </p:nvPr>
        </p:nvSpPr>
        <p:spPr>
          <a:xfrm>
            <a:off x="1796250" y="3713874"/>
            <a:ext cx="2475300" cy="40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hasCustomPrompt="1" idx="13" type="title"/>
          </p:nvPr>
        </p:nvSpPr>
        <p:spPr>
          <a:xfrm>
            <a:off x="4872450" y="13075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/>
          <p:nvPr>
            <p:ph idx="14" type="subTitle"/>
          </p:nvPr>
        </p:nvSpPr>
        <p:spPr>
          <a:xfrm>
            <a:off x="5756550" y="1607501"/>
            <a:ext cx="24753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5" type="subTitle"/>
          </p:nvPr>
        </p:nvSpPr>
        <p:spPr>
          <a:xfrm>
            <a:off x="5756550" y="1307575"/>
            <a:ext cx="2475300" cy="40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hasCustomPrompt="1" idx="16" type="title"/>
          </p:nvPr>
        </p:nvSpPr>
        <p:spPr>
          <a:xfrm>
            <a:off x="4872450" y="251072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/>
          <p:nvPr>
            <p:ph idx="17" type="subTitle"/>
          </p:nvPr>
        </p:nvSpPr>
        <p:spPr>
          <a:xfrm>
            <a:off x="5756550" y="2810651"/>
            <a:ext cx="24753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idx="18" type="subTitle"/>
          </p:nvPr>
        </p:nvSpPr>
        <p:spPr>
          <a:xfrm>
            <a:off x="5756550" y="2510724"/>
            <a:ext cx="2475300" cy="40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hasCustomPrompt="1" idx="19" type="title"/>
          </p:nvPr>
        </p:nvSpPr>
        <p:spPr>
          <a:xfrm>
            <a:off x="4872450" y="37138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idx="20" type="subTitle"/>
          </p:nvPr>
        </p:nvSpPr>
        <p:spPr>
          <a:xfrm>
            <a:off x="5756550" y="4013800"/>
            <a:ext cx="24753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idx="21" type="subTitle"/>
          </p:nvPr>
        </p:nvSpPr>
        <p:spPr>
          <a:xfrm>
            <a:off x="5756550" y="3713874"/>
            <a:ext cx="2475300" cy="40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p13"/>
          <p:cNvSpPr/>
          <p:nvPr/>
        </p:nvSpPr>
        <p:spPr>
          <a:xfrm>
            <a:off x="8785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-361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161" name="Google Shape;161;p1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62" name="Google Shape;162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" name="Google Shape;164;p1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65" name="Google Shape;165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7" name="Google Shape;167;p13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168" name="Google Shape;168;p1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69" name="Google Shape;169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72" name="Google Shape;172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5138775" y="3663475"/>
            <a:ext cx="3290100" cy="531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6" name="Google Shape;176;p14"/>
          <p:cNvSpPr txBox="1"/>
          <p:nvPr>
            <p:ph idx="1" type="subTitle"/>
          </p:nvPr>
        </p:nvSpPr>
        <p:spPr>
          <a:xfrm>
            <a:off x="5138800" y="965475"/>
            <a:ext cx="3290100" cy="24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77" name="Google Shape;177;p14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178" name="Google Shape;178;p14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79" name="Google Shape;179;p14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14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82" name="Google Shape;182;p14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4" name="Google Shape;184;p14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185" name="Google Shape;185;p14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86" name="Google Shape;186;p14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p14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89" name="Google Shape;189;p14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1" name="Google Shape;191;p14"/>
          <p:cNvSpPr/>
          <p:nvPr>
            <p:ph idx="2" type="pic"/>
          </p:nvPr>
        </p:nvSpPr>
        <p:spPr>
          <a:xfrm>
            <a:off x="964150" y="535000"/>
            <a:ext cx="3608400" cy="4073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15"/>
          <p:cNvSpPr txBox="1"/>
          <p:nvPr>
            <p:ph idx="1" type="body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95" name="Google Shape;195;p15"/>
          <p:cNvGrpSpPr/>
          <p:nvPr/>
        </p:nvGrpSpPr>
        <p:grpSpPr>
          <a:xfrm rot="10800000">
            <a:off x="274216" y="4479341"/>
            <a:ext cx="437659" cy="437659"/>
            <a:chOff x="6691603" y="665569"/>
            <a:chExt cx="891000" cy="891000"/>
          </a:xfrm>
        </p:grpSpPr>
        <p:sp>
          <p:nvSpPr>
            <p:cNvPr id="196" name="Google Shape;196;p15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15"/>
          <p:cNvGrpSpPr/>
          <p:nvPr/>
        </p:nvGrpSpPr>
        <p:grpSpPr>
          <a:xfrm flipH="1" rot="10800000">
            <a:off x="8428891" y="4479341"/>
            <a:ext cx="437659" cy="437659"/>
            <a:chOff x="6691603" y="665569"/>
            <a:chExt cx="891000" cy="891000"/>
          </a:xfrm>
        </p:grpSpPr>
        <p:sp>
          <p:nvSpPr>
            <p:cNvPr id="199" name="Google Shape;199;p15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15"/>
          <p:cNvSpPr/>
          <p:nvPr/>
        </p:nvSpPr>
        <p:spPr>
          <a:xfrm flipH="1" rot="5400000">
            <a:off x="195300" y="-195309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 flipH="1" rot="5400000">
            <a:off x="8619300" y="-195309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 flipH="1" rot="-5400000">
            <a:off x="-1247859" y="1238400"/>
            <a:ext cx="5162400" cy="266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 txBox="1"/>
          <p:nvPr>
            <p:ph type="title"/>
          </p:nvPr>
        </p:nvSpPr>
        <p:spPr>
          <a:xfrm flipH="1">
            <a:off x="4829750" y="980849"/>
            <a:ext cx="3341400" cy="23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16"/>
          <p:cNvSpPr/>
          <p:nvPr>
            <p:ph idx="2" type="pic"/>
          </p:nvPr>
        </p:nvSpPr>
        <p:spPr>
          <a:xfrm flipH="1">
            <a:off x="715100" y="535000"/>
            <a:ext cx="3596100" cy="408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7" name="Google Shape;207;p16"/>
          <p:cNvGrpSpPr/>
          <p:nvPr/>
        </p:nvGrpSpPr>
        <p:grpSpPr>
          <a:xfrm flipH="1" rot="10800000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208" name="Google Shape;208;p1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16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211" name="Google Shape;211;p1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16"/>
          <p:cNvSpPr txBox="1"/>
          <p:nvPr>
            <p:ph idx="1" type="subTitle"/>
          </p:nvPr>
        </p:nvSpPr>
        <p:spPr>
          <a:xfrm>
            <a:off x="4829750" y="3421350"/>
            <a:ext cx="33414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 flipH="1">
            <a:off x="715100" y="1496850"/>
            <a:ext cx="2681700" cy="13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6" name="Google Shape;216;p17"/>
          <p:cNvGrpSpPr/>
          <p:nvPr/>
        </p:nvGrpSpPr>
        <p:grpSpPr>
          <a:xfrm rot="10800000">
            <a:off x="279616" y="4479374"/>
            <a:ext cx="437659" cy="437659"/>
            <a:chOff x="6691603" y="665569"/>
            <a:chExt cx="891000" cy="891000"/>
          </a:xfrm>
        </p:grpSpPr>
        <p:sp>
          <p:nvSpPr>
            <p:cNvPr id="217" name="Google Shape;217;p1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17"/>
          <p:cNvGrpSpPr/>
          <p:nvPr/>
        </p:nvGrpSpPr>
        <p:grpSpPr>
          <a:xfrm flipH="1">
            <a:off x="279616" y="226491"/>
            <a:ext cx="437659" cy="437659"/>
            <a:chOff x="6691603" y="665569"/>
            <a:chExt cx="891000" cy="891000"/>
          </a:xfrm>
        </p:grpSpPr>
        <p:sp>
          <p:nvSpPr>
            <p:cNvPr id="220" name="Google Shape;220;p1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17"/>
          <p:cNvSpPr txBox="1"/>
          <p:nvPr>
            <p:ph idx="1" type="subTitle"/>
          </p:nvPr>
        </p:nvSpPr>
        <p:spPr>
          <a:xfrm>
            <a:off x="715100" y="2830650"/>
            <a:ext cx="26817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8"/>
          <p:cNvGrpSpPr/>
          <p:nvPr/>
        </p:nvGrpSpPr>
        <p:grpSpPr>
          <a:xfrm rot="10800000">
            <a:off x="279616" y="4479374"/>
            <a:ext cx="437659" cy="437659"/>
            <a:chOff x="6691603" y="665569"/>
            <a:chExt cx="891000" cy="891000"/>
          </a:xfrm>
        </p:grpSpPr>
        <p:sp>
          <p:nvSpPr>
            <p:cNvPr id="225" name="Google Shape;225;p18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flipH="1">
            <a:off x="279616" y="226491"/>
            <a:ext cx="437659" cy="437659"/>
            <a:chOff x="6691603" y="665569"/>
            <a:chExt cx="891000" cy="891000"/>
          </a:xfrm>
        </p:grpSpPr>
        <p:sp>
          <p:nvSpPr>
            <p:cNvPr id="228" name="Google Shape;228;p18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" name="Google Shape;231;p18"/>
          <p:cNvSpPr txBox="1"/>
          <p:nvPr>
            <p:ph idx="1" type="body"/>
          </p:nvPr>
        </p:nvSpPr>
        <p:spPr>
          <a:xfrm>
            <a:off x="720000" y="1093925"/>
            <a:ext cx="77040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2" name="Google Shape;232;p18"/>
          <p:cNvSpPr/>
          <p:nvPr/>
        </p:nvSpPr>
        <p:spPr>
          <a:xfrm flipH="1" rot="-5400000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9"/>
          <p:cNvGrpSpPr/>
          <p:nvPr/>
        </p:nvGrpSpPr>
        <p:grpSpPr>
          <a:xfrm rot="10800000">
            <a:off x="279616" y="4479374"/>
            <a:ext cx="437659" cy="437659"/>
            <a:chOff x="6691603" y="665569"/>
            <a:chExt cx="891000" cy="891000"/>
          </a:xfrm>
        </p:grpSpPr>
        <p:sp>
          <p:nvSpPr>
            <p:cNvPr id="235" name="Google Shape;235;p1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19"/>
          <p:cNvGrpSpPr/>
          <p:nvPr/>
        </p:nvGrpSpPr>
        <p:grpSpPr>
          <a:xfrm flipH="1">
            <a:off x="279616" y="226491"/>
            <a:ext cx="437659" cy="437659"/>
            <a:chOff x="6691603" y="665569"/>
            <a:chExt cx="891000" cy="891000"/>
          </a:xfrm>
        </p:grpSpPr>
        <p:sp>
          <p:nvSpPr>
            <p:cNvPr id="238" name="Google Shape;238;p1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720000" y="1579700"/>
            <a:ext cx="39378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 flipH="1" rot="-5400000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5" name="Google Shape;245;p20"/>
          <p:cNvGrpSpPr/>
          <p:nvPr/>
        </p:nvGrpSpPr>
        <p:grpSpPr>
          <a:xfrm rot="10800000">
            <a:off x="274216" y="4479341"/>
            <a:ext cx="437659" cy="437659"/>
            <a:chOff x="6691603" y="665569"/>
            <a:chExt cx="891000" cy="891000"/>
          </a:xfrm>
        </p:grpSpPr>
        <p:sp>
          <p:nvSpPr>
            <p:cNvPr id="246" name="Google Shape;246;p20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20"/>
          <p:cNvGrpSpPr/>
          <p:nvPr/>
        </p:nvGrpSpPr>
        <p:grpSpPr>
          <a:xfrm flipH="1" rot="10800000">
            <a:off x="8428891" y="4479341"/>
            <a:ext cx="437659" cy="437659"/>
            <a:chOff x="6691603" y="665569"/>
            <a:chExt cx="891000" cy="891000"/>
          </a:xfrm>
        </p:grpSpPr>
        <p:sp>
          <p:nvSpPr>
            <p:cNvPr id="249" name="Google Shape;249;p20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0"/>
          <p:cNvSpPr/>
          <p:nvPr/>
        </p:nvSpPr>
        <p:spPr>
          <a:xfrm flipH="1" rot="5400000">
            <a:off x="195300" y="-195309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 flipH="1" rot="5400000">
            <a:off x="8619300" y="-195309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715100" y="3614899"/>
            <a:ext cx="42768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5122050" y="238125"/>
            <a:ext cx="3818400" cy="46482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"/>
          <p:cNvSpPr/>
          <p:nvPr/>
        </p:nvSpPr>
        <p:spPr>
          <a:xfrm rot="5400000">
            <a:off x="6764600" y="-954900"/>
            <a:ext cx="533400" cy="24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242381" y="4512683"/>
            <a:ext cx="620486" cy="404336"/>
            <a:chOff x="8212756" y="332833"/>
            <a:chExt cx="620486" cy="404336"/>
          </a:xfrm>
        </p:grpSpPr>
        <p:grpSp>
          <p:nvGrpSpPr>
            <p:cNvPr id="26" name="Google Shape;26;p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7" name="Google Shape;27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" name="Google Shape;30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5" name="Google Shape;255;p21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256" name="Google Shape;256;p21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57" name="Google Shape;257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21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260" name="Google Shape;260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2" name="Google Shape;262;p21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263" name="Google Shape;263;p21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64" name="Google Shape;264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" name="Google Shape;266;p21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267" name="Google Shape;267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Google Shape;269;p21"/>
          <p:cNvSpPr/>
          <p:nvPr/>
        </p:nvSpPr>
        <p:spPr>
          <a:xfrm>
            <a:off x="8785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-361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>
            <p:ph idx="1" type="subTitle"/>
          </p:nvPr>
        </p:nvSpPr>
        <p:spPr>
          <a:xfrm>
            <a:off x="1591380" y="3384750"/>
            <a:ext cx="2306400" cy="522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3" name="Google Shape;273;p22"/>
          <p:cNvSpPr txBox="1"/>
          <p:nvPr>
            <p:ph idx="2" type="subTitle"/>
          </p:nvPr>
        </p:nvSpPr>
        <p:spPr>
          <a:xfrm>
            <a:off x="5246246" y="3384750"/>
            <a:ext cx="2306400" cy="522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4" name="Google Shape;274;p22"/>
          <p:cNvSpPr txBox="1"/>
          <p:nvPr>
            <p:ph idx="3" type="subTitle"/>
          </p:nvPr>
        </p:nvSpPr>
        <p:spPr>
          <a:xfrm>
            <a:off x="1591380" y="4035800"/>
            <a:ext cx="23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5" name="Google Shape;275;p22"/>
          <p:cNvSpPr txBox="1"/>
          <p:nvPr>
            <p:ph idx="4" type="subTitle"/>
          </p:nvPr>
        </p:nvSpPr>
        <p:spPr>
          <a:xfrm>
            <a:off x="5246246" y="4035800"/>
            <a:ext cx="23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" name="Google Shape;277;p22"/>
          <p:cNvSpPr/>
          <p:nvPr/>
        </p:nvSpPr>
        <p:spPr>
          <a:xfrm rot="5400000">
            <a:off x="-2217025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2"/>
          <p:cNvGrpSpPr/>
          <p:nvPr/>
        </p:nvGrpSpPr>
        <p:grpSpPr>
          <a:xfrm>
            <a:off x="274222" y="4718425"/>
            <a:ext cx="881740" cy="198600"/>
            <a:chOff x="274222" y="4718425"/>
            <a:chExt cx="881740" cy="198600"/>
          </a:xfrm>
        </p:grpSpPr>
        <p:sp>
          <p:nvSpPr>
            <p:cNvPr id="279" name="Google Shape;279;p22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22"/>
          <p:cNvGrpSpPr/>
          <p:nvPr/>
        </p:nvGrpSpPr>
        <p:grpSpPr>
          <a:xfrm>
            <a:off x="8279431" y="226508"/>
            <a:ext cx="620486" cy="404336"/>
            <a:chOff x="8212756" y="332833"/>
            <a:chExt cx="620486" cy="404336"/>
          </a:xfrm>
        </p:grpSpPr>
        <p:grpSp>
          <p:nvGrpSpPr>
            <p:cNvPr id="283" name="Google Shape;283;p22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84" name="Google Shape;284;p22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22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287" name="Google Shape;287;p22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23"/>
          <p:cNvSpPr txBox="1"/>
          <p:nvPr>
            <p:ph idx="1" type="subTitle"/>
          </p:nvPr>
        </p:nvSpPr>
        <p:spPr>
          <a:xfrm>
            <a:off x="720066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23"/>
          <p:cNvSpPr txBox="1"/>
          <p:nvPr>
            <p:ph idx="2" type="subTitle"/>
          </p:nvPr>
        </p:nvSpPr>
        <p:spPr>
          <a:xfrm>
            <a:off x="720066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p23"/>
          <p:cNvSpPr txBox="1"/>
          <p:nvPr>
            <p:ph idx="3" type="subTitle"/>
          </p:nvPr>
        </p:nvSpPr>
        <p:spPr>
          <a:xfrm>
            <a:off x="3348300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4" name="Google Shape;294;p23"/>
          <p:cNvSpPr txBox="1"/>
          <p:nvPr>
            <p:ph idx="4" type="subTitle"/>
          </p:nvPr>
        </p:nvSpPr>
        <p:spPr>
          <a:xfrm>
            <a:off x="5976534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5" type="subTitle"/>
          </p:nvPr>
        </p:nvSpPr>
        <p:spPr>
          <a:xfrm>
            <a:off x="3348300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6" type="subTitle"/>
          </p:nvPr>
        </p:nvSpPr>
        <p:spPr>
          <a:xfrm>
            <a:off x="5976534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7" name="Google Shape;297;p23"/>
          <p:cNvSpPr/>
          <p:nvPr/>
        </p:nvSpPr>
        <p:spPr>
          <a:xfrm flipH="1">
            <a:off x="-361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 flipH="1">
            <a:off x="8785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 flipH="1">
            <a:off x="244083" y="225233"/>
            <a:ext cx="620486" cy="404336"/>
            <a:chOff x="8212756" y="332833"/>
            <a:chExt cx="620486" cy="404336"/>
          </a:xfrm>
        </p:grpSpPr>
        <p:grpSp>
          <p:nvGrpSpPr>
            <p:cNvPr id="300" name="Google Shape;300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1" name="Google Shape;30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4" name="Google Shape;304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6" name="Google Shape;306;p23"/>
          <p:cNvGrpSpPr/>
          <p:nvPr/>
        </p:nvGrpSpPr>
        <p:grpSpPr>
          <a:xfrm>
            <a:off x="8281133" y="225233"/>
            <a:ext cx="620486" cy="404336"/>
            <a:chOff x="8212756" y="332833"/>
            <a:chExt cx="620486" cy="404336"/>
          </a:xfrm>
        </p:grpSpPr>
        <p:grpSp>
          <p:nvGrpSpPr>
            <p:cNvPr id="307" name="Google Shape;307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8" name="Google Shape;308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" name="Google Shape;310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11" name="Google Shape;31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4"/>
          <p:cNvGrpSpPr/>
          <p:nvPr/>
        </p:nvGrpSpPr>
        <p:grpSpPr>
          <a:xfrm flipH="1" rot="10800000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315" name="Google Shape;315;p24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318" name="Google Shape;318;p24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24"/>
          <p:cNvSpPr txBox="1"/>
          <p:nvPr>
            <p:ph idx="1" type="subTitle"/>
          </p:nvPr>
        </p:nvSpPr>
        <p:spPr>
          <a:xfrm>
            <a:off x="721549" y="1763164"/>
            <a:ext cx="2290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1" name="Google Shape;321;p24"/>
          <p:cNvSpPr txBox="1"/>
          <p:nvPr>
            <p:ph idx="2" type="subTitle"/>
          </p:nvPr>
        </p:nvSpPr>
        <p:spPr>
          <a:xfrm>
            <a:off x="721549" y="3227515"/>
            <a:ext cx="2290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2" name="Google Shape;322;p24"/>
          <p:cNvSpPr txBox="1"/>
          <p:nvPr>
            <p:ph idx="3" type="subTitle"/>
          </p:nvPr>
        </p:nvSpPr>
        <p:spPr>
          <a:xfrm>
            <a:off x="6131951" y="1763164"/>
            <a:ext cx="2290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24"/>
          <p:cNvSpPr txBox="1"/>
          <p:nvPr>
            <p:ph idx="4" type="subTitle"/>
          </p:nvPr>
        </p:nvSpPr>
        <p:spPr>
          <a:xfrm>
            <a:off x="6131951" y="3227514"/>
            <a:ext cx="2290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" name="Google Shape;324;p24"/>
          <p:cNvSpPr txBox="1"/>
          <p:nvPr>
            <p:ph idx="5" type="subTitle"/>
          </p:nvPr>
        </p:nvSpPr>
        <p:spPr>
          <a:xfrm>
            <a:off x="721549" y="2335872"/>
            <a:ext cx="229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5" name="Google Shape;325;p24"/>
          <p:cNvSpPr txBox="1"/>
          <p:nvPr>
            <p:ph idx="6" type="subTitle"/>
          </p:nvPr>
        </p:nvSpPr>
        <p:spPr>
          <a:xfrm>
            <a:off x="6131951" y="2335872"/>
            <a:ext cx="229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6" name="Google Shape;326;p24"/>
          <p:cNvSpPr txBox="1"/>
          <p:nvPr>
            <p:ph idx="7" type="subTitle"/>
          </p:nvPr>
        </p:nvSpPr>
        <p:spPr>
          <a:xfrm>
            <a:off x="721549" y="3800222"/>
            <a:ext cx="229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7" name="Google Shape;327;p24"/>
          <p:cNvSpPr txBox="1"/>
          <p:nvPr>
            <p:ph idx="8" type="subTitle"/>
          </p:nvPr>
        </p:nvSpPr>
        <p:spPr>
          <a:xfrm>
            <a:off x="6131951" y="3800222"/>
            <a:ext cx="229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" name="Google Shape;32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9" name="Google Shape;329;p24"/>
          <p:cNvSpPr/>
          <p:nvPr/>
        </p:nvSpPr>
        <p:spPr>
          <a:xfrm>
            <a:off x="-361125" y="535000"/>
            <a:ext cx="7200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2" name="Google Shape;332;p25"/>
          <p:cNvSpPr txBox="1"/>
          <p:nvPr>
            <p:ph idx="1" type="subTitle"/>
          </p:nvPr>
        </p:nvSpPr>
        <p:spPr>
          <a:xfrm>
            <a:off x="1542900" y="1776133"/>
            <a:ext cx="2819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3" name="Google Shape;333;p25"/>
          <p:cNvSpPr txBox="1"/>
          <p:nvPr>
            <p:ph idx="2" type="subTitle"/>
          </p:nvPr>
        </p:nvSpPr>
        <p:spPr>
          <a:xfrm>
            <a:off x="1542900" y="2881054"/>
            <a:ext cx="2819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4" name="Google Shape;334;p25"/>
          <p:cNvSpPr txBox="1"/>
          <p:nvPr>
            <p:ph idx="3" type="subTitle"/>
          </p:nvPr>
        </p:nvSpPr>
        <p:spPr>
          <a:xfrm>
            <a:off x="1542900" y="3985975"/>
            <a:ext cx="2819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5" name="Google Shape;335;p25"/>
          <p:cNvSpPr txBox="1"/>
          <p:nvPr>
            <p:ph idx="4" type="subTitle"/>
          </p:nvPr>
        </p:nvSpPr>
        <p:spPr>
          <a:xfrm>
            <a:off x="5604900" y="1776126"/>
            <a:ext cx="2819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6" name="Google Shape;336;p25"/>
          <p:cNvSpPr txBox="1"/>
          <p:nvPr>
            <p:ph idx="5" type="subTitle"/>
          </p:nvPr>
        </p:nvSpPr>
        <p:spPr>
          <a:xfrm>
            <a:off x="5604900" y="2881050"/>
            <a:ext cx="2819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7" name="Google Shape;337;p25"/>
          <p:cNvSpPr txBox="1"/>
          <p:nvPr>
            <p:ph idx="6" type="subTitle"/>
          </p:nvPr>
        </p:nvSpPr>
        <p:spPr>
          <a:xfrm>
            <a:off x="5604900" y="3985975"/>
            <a:ext cx="2819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8" name="Google Shape;338;p25"/>
          <p:cNvSpPr txBox="1"/>
          <p:nvPr>
            <p:ph idx="7" type="subTitle"/>
          </p:nvPr>
        </p:nvSpPr>
        <p:spPr>
          <a:xfrm>
            <a:off x="1542900" y="1375350"/>
            <a:ext cx="2819100" cy="53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9" name="Google Shape;339;p25"/>
          <p:cNvSpPr txBox="1"/>
          <p:nvPr>
            <p:ph idx="8" type="subTitle"/>
          </p:nvPr>
        </p:nvSpPr>
        <p:spPr>
          <a:xfrm>
            <a:off x="1542900" y="2480271"/>
            <a:ext cx="2819100" cy="53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0" name="Google Shape;340;p25"/>
          <p:cNvSpPr txBox="1"/>
          <p:nvPr>
            <p:ph idx="9" type="subTitle"/>
          </p:nvPr>
        </p:nvSpPr>
        <p:spPr>
          <a:xfrm>
            <a:off x="1542900" y="3585192"/>
            <a:ext cx="2819100" cy="53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1" name="Google Shape;341;p25"/>
          <p:cNvSpPr txBox="1"/>
          <p:nvPr>
            <p:ph idx="13" type="subTitle"/>
          </p:nvPr>
        </p:nvSpPr>
        <p:spPr>
          <a:xfrm>
            <a:off x="5604900" y="1375350"/>
            <a:ext cx="2819100" cy="53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2" name="Google Shape;342;p25"/>
          <p:cNvSpPr txBox="1"/>
          <p:nvPr>
            <p:ph idx="14" type="subTitle"/>
          </p:nvPr>
        </p:nvSpPr>
        <p:spPr>
          <a:xfrm>
            <a:off x="5604900" y="2480275"/>
            <a:ext cx="2819100" cy="53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3" name="Google Shape;343;p25"/>
          <p:cNvSpPr txBox="1"/>
          <p:nvPr>
            <p:ph idx="15" type="subTitle"/>
          </p:nvPr>
        </p:nvSpPr>
        <p:spPr>
          <a:xfrm>
            <a:off x="5604900" y="3585199"/>
            <a:ext cx="2819100" cy="538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4" name="Google Shape;344;p25"/>
          <p:cNvSpPr/>
          <p:nvPr/>
        </p:nvSpPr>
        <p:spPr>
          <a:xfrm flipH="1" rot="-5400000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 flipH="1">
            <a:off x="7988004" y="4718425"/>
            <a:ext cx="881740" cy="198600"/>
            <a:chOff x="274222" y="4718425"/>
            <a:chExt cx="881740" cy="198600"/>
          </a:xfrm>
        </p:grpSpPr>
        <p:sp>
          <p:nvSpPr>
            <p:cNvPr id="346" name="Google Shape;346;p25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25"/>
          <p:cNvGrpSpPr/>
          <p:nvPr/>
        </p:nvGrpSpPr>
        <p:grpSpPr>
          <a:xfrm flipH="1">
            <a:off x="244050" y="226508"/>
            <a:ext cx="620486" cy="404336"/>
            <a:chOff x="8212756" y="332833"/>
            <a:chExt cx="620486" cy="404336"/>
          </a:xfrm>
        </p:grpSpPr>
        <p:grpSp>
          <p:nvGrpSpPr>
            <p:cNvPr id="350" name="Google Shape;350;p25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51" name="Google Shape;351;p2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" name="Google Shape;353;p25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54" name="Google Shape;354;p2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>
            <p:ph hasCustomPrompt="1" type="title"/>
          </p:nvPr>
        </p:nvSpPr>
        <p:spPr>
          <a:xfrm>
            <a:off x="825375" y="1363550"/>
            <a:ext cx="1707900" cy="527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58" name="Google Shape;358;p26"/>
          <p:cNvSpPr txBox="1"/>
          <p:nvPr>
            <p:ph hasCustomPrompt="1" idx="2" type="title"/>
          </p:nvPr>
        </p:nvSpPr>
        <p:spPr>
          <a:xfrm>
            <a:off x="6610725" y="1363550"/>
            <a:ext cx="1707900" cy="527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9" name="Google Shape;359;p26"/>
          <p:cNvSpPr txBox="1"/>
          <p:nvPr>
            <p:ph idx="1" type="subTitle"/>
          </p:nvPr>
        </p:nvSpPr>
        <p:spPr>
          <a:xfrm flipH="1">
            <a:off x="825375" y="3569301"/>
            <a:ext cx="1707900" cy="46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0" name="Google Shape;360;p26"/>
          <p:cNvSpPr txBox="1"/>
          <p:nvPr>
            <p:ph idx="3" type="subTitle"/>
          </p:nvPr>
        </p:nvSpPr>
        <p:spPr>
          <a:xfrm flipH="1">
            <a:off x="825375" y="4035801"/>
            <a:ext cx="1707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6"/>
          <p:cNvSpPr txBox="1"/>
          <p:nvPr>
            <p:ph idx="4" type="subTitle"/>
          </p:nvPr>
        </p:nvSpPr>
        <p:spPr>
          <a:xfrm flipH="1">
            <a:off x="6610725" y="3569301"/>
            <a:ext cx="1707900" cy="46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2" name="Google Shape;362;p26"/>
          <p:cNvSpPr txBox="1"/>
          <p:nvPr>
            <p:ph idx="5" type="subTitle"/>
          </p:nvPr>
        </p:nvSpPr>
        <p:spPr>
          <a:xfrm flipH="1">
            <a:off x="6610725" y="4035801"/>
            <a:ext cx="1707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" name="Google Shape;363;p26"/>
          <p:cNvSpPr txBox="1"/>
          <p:nvPr>
            <p:ph hasCustomPrompt="1" idx="6" type="title"/>
          </p:nvPr>
        </p:nvSpPr>
        <p:spPr>
          <a:xfrm>
            <a:off x="2753825" y="1363550"/>
            <a:ext cx="1707900" cy="527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64" name="Google Shape;364;p26"/>
          <p:cNvSpPr txBox="1"/>
          <p:nvPr>
            <p:ph idx="7" type="subTitle"/>
          </p:nvPr>
        </p:nvSpPr>
        <p:spPr>
          <a:xfrm flipH="1">
            <a:off x="2753825" y="3569301"/>
            <a:ext cx="1707900" cy="46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5" name="Google Shape;365;p26"/>
          <p:cNvSpPr txBox="1"/>
          <p:nvPr>
            <p:ph idx="8" type="subTitle"/>
          </p:nvPr>
        </p:nvSpPr>
        <p:spPr>
          <a:xfrm flipH="1">
            <a:off x="2753825" y="4035801"/>
            <a:ext cx="1707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6"/>
          <p:cNvSpPr txBox="1"/>
          <p:nvPr>
            <p:ph hasCustomPrompt="1" idx="9" type="title"/>
          </p:nvPr>
        </p:nvSpPr>
        <p:spPr>
          <a:xfrm>
            <a:off x="4682275" y="1363550"/>
            <a:ext cx="1707900" cy="527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67" name="Google Shape;367;p26"/>
          <p:cNvSpPr txBox="1"/>
          <p:nvPr>
            <p:ph idx="13" type="subTitle"/>
          </p:nvPr>
        </p:nvSpPr>
        <p:spPr>
          <a:xfrm flipH="1">
            <a:off x="4682275" y="3569301"/>
            <a:ext cx="1707900" cy="46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8" name="Google Shape;368;p26"/>
          <p:cNvSpPr txBox="1"/>
          <p:nvPr>
            <p:ph idx="14" type="subTitle"/>
          </p:nvPr>
        </p:nvSpPr>
        <p:spPr>
          <a:xfrm flipH="1">
            <a:off x="4682275" y="4035801"/>
            <a:ext cx="1707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70" name="Google Shape;370;p26"/>
          <p:cNvGrpSpPr/>
          <p:nvPr/>
        </p:nvGrpSpPr>
        <p:grpSpPr>
          <a:xfrm>
            <a:off x="274222" y="4718425"/>
            <a:ext cx="881740" cy="198600"/>
            <a:chOff x="274222" y="4718425"/>
            <a:chExt cx="881740" cy="198600"/>
          </a:xfrm>
        </p:grpSpPr>
        <p:sp>
          <p:nvSpPr>
            <p:cNvPr id="371" name="Google Shape;371;p26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26"/>
          <p:cNvGrpSpPr/>
          <p:nvPr/>
        </p:nvGrpSpPr>
        <p:grpSpPr>
          <a:xfrm>
            <a:off x="8279431" y="226508"/>
            <a:ext cx="620486" cy="404336"/>
            <a:chOff x="8212756" y="332833"/>
            <a:chExt cx="620486" cy="404336"/>
          </a:xfrm>
        </p:grpSpPr>
        <p:grpSp>
          <p:nvGrpSpPr>
            <p:cNvPr id="375" name="Google Shape;375;p26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76" name="Google Shape;376;p26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26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79" name="Google Shape;379;p26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/>
          <p:nvPr>
            <p:ph idx="2" type="pic"/>
          </p:nvPr>
        </p:nvSpPr>
        <p:spPr>
          <a:xfrm>
            <a:off x="0" y="3259050"/>
            <a:ext cx="9144000" cy="18840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7"/>
          <p:cNvSpPr txBox="1"/>
          <p:nvPr>
            <p:ph type="title"/>
          </p:nvPr>
        </p:nvSpPr>
        <p:spPr>
          <a:xfrm>
            <a:off x="1934850" y="287550"/>
            <a:ext cx="52743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4" name="Google Shape;384;p27"/>
          <p:cNvSpPr txBox="1"/>
          <p:nvPr>
            <p:ph idx="1" type="subTitle"/>
          </p:nvPr>
        </p:nvSpPr>
        <p:spPr>
          <a:xfrm>
            <a:off x="1934800" y="1166850"/>
            <a:ext cx="52743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85" name="Google Shape;385;p27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386" name="Google Shape;386;p2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27"/>
          <p:cNvGrpSpPr/>
          <p:nvPr/>
        </p:nvGrpSpPr>
        <p:grpSpPr>
          <a:xfrm>
            <a:off x="8428891" y="226491"/>
            <a:ext cx="437659" cy="437659"/>
            <a:chOff x="6691603" y="665569"/>
            <a:chExt cx="891000" cy="891000"/>
          </a:xfrm>
        </p:grpSpPr>
        <p:sp>
          <p:nvSpPr>
            <p:cNvPr id="389" name="Google Shape;389;p2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7"/>
          <p:cNvSpPr txBox="1"/>
          <p:nvPr/>
        </p:nvSpPr>
        <p:spPr>
          <a:xfrm>
            <a:off x="1934875" y="2015542"/>
            <a:ext cx="5274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2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/>
          <p:nvPr/>
        </p:nvSpPr>
        <p:spPr>
          <a:xfrm flipH="1" rot="-5400000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28"/>
          <p:cNvGrpSpPr/>
          <p:nvPr/>
        </p:nvGrpSpPr>
        <p:grpSpPr>
          <a:xfrm flipH="1">
            <a:off x="7988004" y="4718425"/>
            <a:ext cx="881740" cy="198600"/>
            <a:chOff x="274222" y="4718425"/>
            <a:chExt cx="881740" cy="198600"/>
          </a:xfrm>
        </p:grpSpPr>
        <p:sp>
          <p:nvSpPr>
            <p:cNvPr id="395" name="Google Shape;395;p28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28"/>
          <p:cNvGrpSpPr/>
          <p:nvPr/>
        </p:nvGrpSpPr>
        <p:grpSpPr>
          <a:xfrm flipH="1">
            <a:off x="244050" y="226508"/>
            <a:ext cx="620486" cy="404336"/>
            <a:chOff x="8212756" y="332833"/>
            <a:chExt cx="620486" cy="404336"/>
          </a:xfrm>
        </p:grpSpPr>
        <p:grpSp>
          <p:nvGrpSpPr>
            <p:cNvPr id="399" name="Google Shape;399;p28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400" name="Google Shape;400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2" name="Google Shape;402;p28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403" name="Google Shape;403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9"/>
          <p:cNvGrpSpPr/>
          <p:nvPr/>
        </p:nvGrpSpPr>
        <p:grpSpPr>
          <a:xfrm flipH="1" rot="10800000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407" name="Google Shape;407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29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410" name="Google Shape;410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9"/>
          <p:cNvSpPr/>
          <p:nvPr/>
        </p:nvSpPr>
        <p:spPr>
          <a:xfrm>
            <a:off x="-361125" y="535000"/>
            <a:ext cx="7200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rot="5400000">
            <a:off x="-2217025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274222" y="4718425"/>
            <a:ext cx="881740" cy="198600"/>
            <a:chOff x="274222" y="4718425"/>
            <a:chExt cx="881740" cy="198600"/>
          </a:xfrm>
        </p:grpSpPr>
        <p:sp>
          <p:nvSpPr>
            <p:cNvPr id="37" name="Google Shape;37;p4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4"/>
          <p:cNvGrpSpPr/>
          <p:nvPr/>
        </p:nvGrpSpPr>
        <p:grpSpPr>
          <a:xfrm>
            <a:off x="8279431" y="226508"/>
            <a:ext cx="620486" cy="404336"/>
            <a:chOff x="8212756" y="332833"/>
            <a:chExt cx="620486" cy="404336"/>
          </a:xfrm>
        </p:grpSpPr>
        <p:grpSp>
          <p:nvGrpSpPr>
            <p:cNvPr id="41" name="Google Shape;41;p4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42" name="Google Shape;42;p4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" name="Google Shape;44;p4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45" name="Google Shape;45;p4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720075" y="1219325"/>
            <a:ext cx="3756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2" type="subTitle"/>
          </p:nvPr>
        </p:nvSpPr>
        <p:spPr>
          <a:xfrm>
            <a:off x="4667325" y="2787425"/>
            <a:ext cx="3756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1" name="Google Shape;51;p5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52" name="Google Shape;52;p5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53" name="Google Shape;53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" name="Google Shape;55;p5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56" name="Google Shape;56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" name="Google Shape;58;p5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59" name="Google Shape;59;p5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60" name="Google Shape;60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" name="Google Shape;62;p5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63" name="Google Shape;63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" name="Google Shape;65;p5"/>
          <p:cNvSpPr/>
          <p:nvPr/>
        </p:nvSpPr>
        <p:spPr>
          <a:xfrm>
            <a:off x="8785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-361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>
            <p:ph idx="3" type="pic"/>
          </p:nvPr>
        </p:nvSpPr>
        <p:spPr>
          <a:xfrm>
            <a:off x="4672200" y="1219325"/>
            <a:ext cx="3756600" cy="156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"/>
          <p:cNvSpPr/>
          <p:nvPr>
            <p:ph idx="4" type="pic"/>
          </p:nvPr>
        </p:nvSpPr>
        <p:spPr>
          <a:xfrm>
            <a:off x="720075" y="3028325"/>
            <a:ext cx="3756600" cy="156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5"/>
          <p:cNvSpPr txBox="1"/>
          <p:nvPr>
            <p:ph idx="5" type="body"/>
          </p:nvPr>
        </p:nvSpPr>
        <p:spPr>
          <a:xfrm>
            <a:off x="720075" y="1792013"/>
            <a:ext cx="37566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6" type="body"/>
          </p:nvPr>
        </p:nvSpPr>
        <p:spPr>
          <a:xfrm>
            <a:off x="4672200" y="3360113"/>
            <a:ext cx="37566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3" name="Google Shape;73;p6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74" name="Google Shape;74;p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6"/>
          <p:cNvGrpSpPr/>
          <p:nvPr/>
        </p:nvGrpSpPr>
        <p:grpSpPr>
          <a:xfrm>
            <a:off x="8428891" y="226491"/>
            <a:ext cx="437659" cy="437659"/>
            <a:chOff x="6691603" y="665569"/>
            <a:chExt cx="891000" cy="891000"/>
          </a:xfrm>
        </p:grpSpPr>
        <p:sp>
          <p:nvSpPr>
            <p:cNvPr id="77" name="Google Shape;77;p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6"/>
          <p:cNvSpPr/>
          <p:nvPr/>
        </p:nvSpPr>
        <p:spPr>
          <a:xfrm rot="5400000">
            <a:off x="195300" y="4614900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 rot="5400000">
            <a:off x="8619300" y="4614900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 rot="5400000">
            <a:off x="5253475" y="1238400"/>
            <a:ext cx="5162400" cy="266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type="title"/>
          </p:nvPr>
        </p:nvSpPr>
        <p:spPr>
          <a:xfrm>
            <a:off x="720000" y="445025"/>
            <a:ext cx="4191600" cy="12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" type="body"/>
          </p:nvPr>
        </p:nvSpPr>
        <p:spPr>
          <a:xfrm>
            <a:off x="720000" y="1925625"/>
            <a:ext cx="4191600" cy="22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" name="Google Shape;85;p7"/>
          <p:cNvSpPr/>
          <p:nvPr>
            <p:ph idx="2" type="pic"/>
          </p:nvPr>
        </p:nvSpPr>
        <p:spPr>
          <a:xfrm>
            <a:off x="5162200" y="843150"/>
            <a:ext cx="3266700" cy="345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6" name="Google Shape;86;p7"/>
          <p:cNvGrpSpPr/>
          <p:nvPr/>
        </p:nvGrpSpPr>
        <p:grpSpPr>
          <a:xfrm rot="10800000">
            <a:off x="274216" y="4479374"/>
            <a:ext cx="437659" cy="437659"/>
            <a:chOff x="6691603" y="665569"/>
            <a:chExt cx="891000" cy="891000"/>
          </a:xfrm>
        </p:grpSpPr>
        <p:sp>
          <p:nvSpPr>
            <p:cNvPr id="87" name="Google Shape;87;p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7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90" name="Google Shape;90;p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type="title"/>
          </p:nvPr>
        </p:nvSpPr>
        <p:spPr>
          <a:xfrm>
            <a:off x="715100" y="535000"/>
            <a:ext cx="77139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4" name="Google Shape;94;p8"/>
          <p:cNvSpPr/>
          <p:nvPr>
            <p:ph idx="2" type="pic"/>
          </p:nvPr>
        </p:nvSpPr>
        <p:spPr>
          <a:xfrm>
            <a:off x="0" y="2082399"/>
            <a:ext cx="9144000" cy="3061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5" name="Google Shape;95;p8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96" name="Google Shape;96;p8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97" name="Google Shape;97;p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8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00" name="Google Shape;100;p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" name="Google Shape;102;p8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103" name="Google Shape;103;p8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04" name="Google Shape;104;p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8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07" name="Google Shape;107;p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/>
          <p:nvPr/>
        </p:nvSpPr>
        <p:spPr>
          <a:xfrm rot="5400000">
            <a:off x="-285600" y="285600"/>
            <a:ext cx="5162400" cy="459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9"/>
          <p:cNvGrpSpPr/>
          <p:nvPr/>
        </p:nvGrpSpPr>
        <p:grpSpPr>
          <a:xfrm>
            <a:off x="274222" y="4718425"/>
            <a:ext cx="881740" cy="198600"/>
            <a:chOff x="274222" y="4718425"/>
            <a:chExt cx="881740" cy="198600"/>
          </a:xfrm>
        </p:grpSpPr>
        <p:sp>
          <p:nvSpPr>
            <p:cNvPr id="112" name="Google Shape;112;p9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9"/>
          <p:cNvGrpSpPr/>
          <p:nvPr/>
        </p:nvGrpSpPr>
        <p:grpSpPr>
          <a:xfrm>
            <a:off x="8279431" y="226508"/>
            <a:ext cx="620486" cy="404336"/>
            <a:chOff x="8212756" y="332833"/>
            <a:chExt cx="620486" cy="404336"/>
          </a:xfrm>
        </p:grpSpPr>
        <p:grpSp>
          <p:nvGrpSpPr>
            <p:cNvPr id="116" name="Google Shape;116;p9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17" name="Google Shape;117;p9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9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20" name="Google Shape;120;p9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4951600" y="764100"/>
            <a:ext cx="3477300" cy="15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9"/>
          <p:cNvSpPr txBox="1"/>
          <p:nvPr>
            <p:ph idx="1" type="subTitle"/>
          </p:nvPr>
        </p:nvSpPr>
        <p:spPr>
          <a:xfrm>
            <a:off x="4951600" y="2423425"/>
            <a:ext cx="3477300" cy="19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9"/>
          <p:cNvSpPr/>
          <p:nvPr>
            <p:ph idx="2" type="pic"/>
          </p:nvPr>
        </p:nvSpPr>
        <p:spPr>
          <a:xfrm>
            <a:off x="682650" y="743225"/>
            <a:ext cx="3225900" cy="367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>
            <p:ph idx="2" type="pic"/>
          </p:nvPr>
        </p:nvSpPr>
        <p:spPr>
          <a:xfrm>
            <a:off x="0" y="0"/>
            <a:ext cx="9144000" cy="51423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0"/>
          <p:cNvSpPr txBox="1"/>
          <p:nvPr>
            <p:ph type="title"/>
          </p:nvPr>
        </p:nvSpPr>
        <p:spPr>
          <a:xfrm>
            <a:off x="720000" y="3529850"/>
            <a:ext cx="4929600" cy="1078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0.jp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bidocs.rbi.org.in/rdocs/content/PDFs/SCFR220210.pdf" TargetMode="External"/><Relationship Id="rId4" Type="http://schemas.openxmlformats.org/officeDocument/2006/relationships/image" Target="../media/image14.jpg"/><Relationship Id="rId9" Type="http://schemas.openxmlformats.org/officeDocument/2006/relationships/image" Target="../media/image11.jpg"/><Relationship Id="rId5" Type="http://schemas.openxmlformats.org/officeDocument/2006/relationships/image" Target="../media/image4.jpg"/><Relationship Id="rId6" Type="http://schemas.openxmlformats.org/officeDocument/2006/relationships/image" Target="../media/image3.jpg"/><Relationship Id="rId7" Type="http://schemas.openxmlformats.org/officeDocument/2006/relationships/image" Target="../media/image7.jpg"/><Relationship Id="rId8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"/>
          <p:cNvSpPr txBox="1"/>
          <p:nvPr>
            <p:ph type="ctrTitle"/>
          </p:nvPr>
        </p:nvSpPr>
        <p:spPr>
          <a:xfrm>
            <a:off x="1809800" y="2571738"/>
            <a:ext cx="5524500" cy="14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ChequeVision App</a:t>
            </a:r>
            <a:endParaRPr/>
          </a:p>
        </p:txBody>
      </p:sp>
      <p:pic>
        <p:nvPicPr>
          <p:cNvPr id="418" name="Google Shape;418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5490" l="524" r="514" t="5418"/>
          <a:stretch/>
        </p:blipFill>
        <p:spPr>
          <a:xfrm>
            <a:off x="0" y="0"/>
            <a:ext cx="9144003" cy="2378973"/>
          </a:xfrm>
          <a:prstGeom prst="rect">
            <a:avLst/>
          </a:prstGeom>
        </p:spPr>
      </p:pic>
      <p:sp>
        <p:nvSpPr>
          <p:cNvPr id="419" name="Google Shape;419;p30"/>
          <p:cNvSpPr/>
          <p:nvPr/>
        </p:nvSpPr>
        <p:spPr>
          <a:xfrm>
            <a:off x="8796650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 txBox="1"/>
          <p:nvPr>
            <p:ph idx="1" type="subTitle"/>
          </p:nvPr>
        </p:nvSpPr>
        <p:spPr>
          <a:xfrm>
            <a:off x="1809800" y="4094700"/>
            <a:ext cx="55245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Aadil Arsh S R - 21z201, Preetha Selvarasu - 21z237, S Karun Vikhash - 21z247, Sanjay Kumaar Eswaran - 21z248, Subhasri Shreya - 21z260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/>
          <p:nvPr>
            <p:ph type="title"/>
          </p:nvPr>
        </p:nvSpPr>
        <p:spPr>
          <a:xfrm>
            <a:off x="720000" y="445025"/>
            <a:ext cx="4665600" cy="12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Different Languages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 txBox="1"/>
          <p:nvPr>
            <p:ph idx="1" type="body"/>
          </p:nvPr>
        </p:nvSpPr>
        <p:spPr>
          <a:xfrm>
            <a:off x="720000" y="1925625"/>
            <a:ext cx="4191600" cy="22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current OCR is using a threshold value to detect the language which is currently being used in the cheque using the langdetect module.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any one of the languages (Here english and Hindi and Tamil) has a higher threshold, then we can apply the appropriate OCR.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This helps in effectively using the correct OCR for the correct data.</a:t>
            </a:r>
            <a:endParaRPr/>
          </a:p>
        </p:txBody>
      </p:sp>
      <p:pic>
        <p:nvPicPr>
          <p:cNvPr id="487" name="Google Shape;487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833" r="26838" t="0"/>
          <a:stretch/>
        </p:blipFill>
        <p:spPr>
          <a:xfrm>
            <a:off x="5947750" y="0"/>
            <a:ext cx="3266697" cy="3457201"/>
          </a:xfrm>
          <a:prstGeom prst="rect">
            <a:avLst/>
          </a:prstGeom>
        </p:spPr>
      </p:pic>
      <p:pic>
        <p:nvPicPr>
          <p:cNvPr id="488" name="Google Shape;488;p39"/>
          <p:cNvPicPr preferRelativeResize="0"/>
          <p:nvPr/>
        </p:nvPicPr>
        <p:blipFill rotWithShape="1">
          <a:blip r:embed="rId4">
            <a:alphaModFix/>
          </a:blip>
          <a:srcRect b="21104" l="0" r="0" t="28860"/>
          <a:stretch/>
        </p:blipFill>
        <p:spPr>
          <a:xfrm>
            <a:off x="528025" y="3863741"/>
            <a:ext cx="2916650" cy="74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62" y="4605151"/>
            <a:ext cx="3583638" cy="5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9"/>
          <p:cNvPicPr preferRelativeResize="0"/>
          <p:nvPr/>
        </p:nvPicPr>
        <p:blipFill rotWithShape="1">
          <a:blip r:embed="rId6">
            <a:alphaModFix/>
          </a:blip>
          <a:srcRect b="23646" l="0" r="0" t="0"/>
          <a:stretch/>
        </p:blipFill>
        <p:spPr>
          <a:xfrm>
            <a:off x="3523550" y="3729724"/>
            <a:ext cx="1619759" cy="8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2500" y="3686750"/>
            <a:ext cx="390812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Fraud</a:t>
            </a:r>
            <a:endParaRPr/>
          </a:p>
        </p:txBody>
      </p:sp>
      <p:sp>
        <p:nvSpPr>
          <p:cNvPr id="497" name="Google Shape;497;p40"/>
          <p:cNvSpPr txBox="1"/>
          <p:nvPr>
            <p:ph idx="1" type="subTitle"/>
          </p:nvPr>
        </p:nvSpPr>
        <p:spPr>
          <a:xfrm>
            <a:off x="720075" y="1219325"/>
            <a:ext cx="3756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hequeStop</a:t>
            </a:r>
            <a:endParaRPr/>
          </a:p>
        </p:txBody>
      </p:sp>
      <p:sp>
        <p:nvSpPr>
          <p:cNvPr id="498" name="Google Shape;498;p40"/>
          <p:cNvSpPr txBox="1"/>
          <p:nvPr>
            <p:ph idx="2" type="subTitle"/>
          </p:nvPr>
        </p:nvSpPr>
        <p:spPr>
          <a:xfrm>
            <a:off x="4667325" y="2787425"/>
            <a:ext cx="3756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Cheque Issuing</a:t>
            </a:r>
            <a:endParaRPr/>
          </a:p>
        </p:txBody>
      </p:sp>
      <p:pic>
        <p:nvPicPr>
          <p:cNvPr id="499" name="Google Shape;499;p4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8722" l="0" r="0" t="18722"/>
          <a:stretch/>
        </p:blipFill>
        <p:spPr>
          <a:xfrm>
            <a:off x="4672200" y="1219325"/>
            <a:ext cx="3756600" cy="1568516"/>
          </a:xfrm>
          <a:prstGeom prst="rect">
            <a:avLst/>
          </a:prstGeom>
        </p:spPr>
      </p:pic>
      <p:pic>
        <p:nvPicPr>
          <p:cNvPr id="500" name="Google Shape;500;p40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21396" l="0" r="0" t="15856"/>
          <a:stretch/>
        </p:blipFill>
        <p:spPr>
          <a:xfrm>
            <a:off x="720075" y="3028325"/>
            <a:ext cx="3756600" cy="1568741"/>
          </a:xfrm>
          <a:prstGeom prst="rect">
            <a:avLst/>
          </a:prstGeom>
        </p:spPr>
      </p:pic>
      <p:sp>
        <p:nvSpPr>
          <p:cNvPr id="501" name="Google Shape;501;p40"/>
          <p:cNvSpPr txBox="1"/>
          <p:nvPr>
            <p:ph idx="5" type="body"/>
          </p:nvPr>
        </p:nvSpPr>
        <p:spPr>
          <a:xfrm>
            <a:off x="720075" y="1792013"/>
            <a:ext cx="37566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The program </a:t>
            </a:r>
            <a:r>
              <a:rPr lang="en"/>
              <a:t>stores a separate table containing the cheque number and the account number.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If an entry is found to match the processing cheque then it’s rejected</a:t>
            </a:r>
            <a:endParaRPr/>
          </a:p>
        </p:txBody>
      </p:sp>
      <p:sp>
        <p:nvSpPr>
          <p:cNvPr id="502" name="Google Shape;502;p40"/>
          <p:cNvSpPr txBox="1"/>
          <p:nvPr>
            <p:ph idx="6" type="body"/>
          </p:nvPr>
        </p:nvSpPr>
        <p:spPr>
          <a:xfrm>
            <a:off x="4672200" y="3360128"/>
            <a:ext cx="37566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The program incorporates an additional table designated for the storage of all received cheques.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The code checks if </a:t>
            </a:r>
            <a:r>
              <a:rPr lang="en"/>
              <a:t>the</a:t>
            </a:r>
            <a:r>
              <a:rPr lang="en"/>
              <a:t> particular cheque has been already issued or not. If yes, then it’s rejected.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Also we have to check whether the cheque is collected within 3 months.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1"/>
          <p:cNvSpPr txBox="1"/>
          <p:nvPr>
            <p:ph idx="1" type="subTitle"/>
          </p:nvPr>
        </p:nvSpPr>
        <p:spPr>
          <a:xfrm>
            <a:off x="720075" y="1219325"/>
            <a:ext cx="3756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Biometric Authentication</a:t>
            </a:r>
            <a:endParaRPr/>
          </a:p>
        </p:txBody>
      </p:sp>
      <p:sp>
        <p:nvSpPr>
          <p:cNvPr id="508" name="Google Shape;50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1"/>
          <p:cNvSpPr txBox="1"/>
          <p:nvPr>
            <p:ph idx="5" type="body"/>
          </p:nvPr>
        </p:nvSpPr>
        <p:spPr>
          <a:xfrm>
            <a:off x="720075" y="1792013"/>
            <a:ext cx="37566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to prevent </a:t>
            </a:r>
            <a:r>
              <a:rPr lang="en"/>
              <a:t>unauthorized access to cheques processing system by people who aren’t bank officials.</a:t>
            </a:r>
            <a:endParaRPr/>
          </a:p>
        </p:txBody>
      </p:sp>
      <p:pic>
        <p:nvPicPr>
          <p:cNvPr id="510" name="Google Shape;5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75" y="3075475"/>
            <a:ext cx="3486989" cy="180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768" y="58450"/>
            <a:ext cx="38893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/>
          <p:nvPr>
            <p:ph type="title"/>
          </p:nvPr>
        </p:nvSpPr>
        <p:spPr>
          <a:xfrm>
            <a:off x="4951600" y="82525"/>
            <a:ext cx="3477300" cy="8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Testing and improvement</a:t>
            </a:r>
            <a:endParaRPr sz="2500"/>
          </a:p>
        </p:txBody>
      </p:sp>
      <p:sp>
        <p:nvSpPr>
          <p:cNvPr id="517" name="Google Shape;517;p42"/>
          <p:cNvSpPr txBox="1"/>
          <p:nvPr>
            <p:ph idx="1" type="subTitle"/>
          </p:nvPr>
        </p:nvSpPr>
        <p:spPr>
          <a:xfrm>
            <a:off x="4951600" y="958275"/>
            <a:ext cx="3477300" cy="29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</a:t>
            </a:r>
            <a:r>
              <a:rPr lang="en"/>
              <a:t>include</a:t>
            </a:r>
            <a:r>
              <a:rPr lang="en"/>
              <a:t> the confusion matrix and the wrongly </a:t>
            </a:r>
            <a:r>
              <a:rPr lang="en"/>
              <a:t>predicted</a:t>
            </a:r>
            <a:r>
              <a:rPr lang="en"/>
              <a:t> count.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 screenshot of the terminal on the left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715" r="20715" t="0"/>
          <a:stretch/>
        </p:blipFill>
        <p:spPr>
          <a:xfrm>
            <a:off x="682650" y="743225"/>
            <a:ext cx="3225902" cy="36763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"/>
          <p:cNvSpPr txBox="1"/>
          <p:nvPr>
            <p:ph type="title"/>
          </p:nvPr>
        </p:nvSpPr>
        <p:spPr>
          <a:xfrm>
            <a:off x="1934850" y="287550"/>
            <a:ext cx="52743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524" name="Google Shape;524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0363" l="0" r="0" t="28720"/>
          <a:stretch/>
        </p:blipFill>
        <p:spPr>
          <a:xfrm>
            <a:off x="0" y="3259050"/>
            <a:ext cx="9144003" cy="1884140"/>
          </a:xfrm>
          <a:prstGeom prst="rect">
            <a:avLst/>
          </a:prstGeom>
        </p:spPr>
      </p:pic>
      <p:sp>
        <p:nvSpPr>
          <p:cNvPr id="525" name="Google Shape;525;p43"/>
          <p:cNvSpPr/>
          <p:nvPr/>
        </p:nvSpPr>
        <p:spPr>
          <a:xfrm>
            <a:off x="8796650" y="1799200"/>
            <a:ext cx="720000" cy="24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3"/>
          <p:cNvSpPr/>
          <p:nvPr/>
        </p:nvSpPr>
        <p:spPr>
          <a:xfrm>
            <a:off x="1849475" y="2048450"/>
            <a:ext cx="5359500" cy="672600"/>
          </a:xfrm>
          <a:prstGeom prst="rect">
            <a:avLst/>
          </a:prstGeom>
          <a:solidFill>
            <a:srgbClr val="FDFDFD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7" name="Google Shape;527;p43"/>
          <p:cNvSpPr txBox="1"/>
          <p:nvPr>
            <p:ph idx="1" type="subTitle"/>
          </p:nvPr>
        </p:nvSpPr>
        <p:spPr>
          <a:xfrm>
            <a:off x="1934800" y="1876650"/>
            <a:ext cx="52743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26" name="Google Shape;426;p31"/>
          <p:cNvSpPr txBox="1"/>
          <p:nvPr>
            <p:ph idx="1" type="body"/>
          </p:nvPr>
        </p:nvSpPr>
        <p:spPr>
          <a:xfrm>
            <a:off x="720000" y="1579700"/>
            <a:ext cx="39378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Imagine a bank that processes a lot of cheques every day. Currently, this process involves a lot of manual work, like checking signatures and technical details. This manual work takes a long time and requires a lot of people.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7" name="Google Shape;427;p31"/>
          <p:cNvPicPr preferRelativeResize="0"/>
          <p:nvPr/>
        </p:nvPicPr>
        <p:blipFill rotWithShape="1">
          <a:blip r:embed="rId3">
            <a:alphaModFix/>
          </a:blip>
          <a:srcRect b="0" l="17459" r="17465" t="0"/>
          <a:stretch/>
        </p:blipFill>
        <p:spPr>
          <a:xfrm>
            <a:off x="5000150" y="1311763"/>
            <a:ext cx="3000600" cy="30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/>
          <p:nvPr>
            <p:ph type="title"/>
          </p:nvPr>
        </p:nvSpPr>
        <p:spPr>
          <a:xfrm>
            <a:off x="4951600" y="82525"/>
            <a:ext cx="3477300" cy="8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433" name="Google Shape;433;p32"/>
          <p:cNvSpPr txBox="1"/>
          <p:nvPr>
            <p:ph idx="1" type="subTitle"/>
          </p:nvPr>
        </p:nvSpPr>
        <p:spPr>
          <a:xfrm>
            <a:off x="4951600" y="958275"/>
            <a:ext cx="3477300" cy="29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r>
              <a:rPr lang="en"/>
              <a:t> Reading Cheque Information (OCR)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Verifying Signatures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Checking Technical Details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Handling Different Languages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Automating the Process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</a:t>
            </a:r>
            <a:r>
              <a:rPr lang="en"/>
              <a:t>Detecting Fraud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Testing and Improvement</a:t>
            </a:r>
            <a:endParaRPr/>
          </a:p>
        </p:txBody>
      </p:sp>
      <p:pic>
        <p:nvPicPr>
          <p:cNvPr id="434" name="Google Shape;434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715" r="20715" t="0"/>
          <a:stretch/>
        </p:blipFill>
        <p:spPr>
          <a:xfrm>
            <a:off x="682650" y="743225"/>
            <a:ext cx="3225902" cy="36763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/>
          <p:nvPr>
            <p:ph type="title"/>
          </p:nvPr>
        </p:nvSpPr>
        <p:spPr>
          <a:xfrm>
            <a:off x="720000" y="445025"/>
            <a:ext cx="4191600" cy="12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will make a rough flowchart of working</a:t>
            </a:r>
            <a:endParaRPr/>
          </a:p>
        </p:txBody>
      </p:sp>
      <p:sp>
        <p:nvSpPr>
          <p:cNvPr id="440" name="Google Shape;440;p33"/>
          <p:cNvSpPr txBox="1"/>
          <p:nvPr>
            <p:ph idx="1" type="body"/>
          </p:nvPr>
        </p:nvSpPr>
        <p:spPr>
          <a:xfrm>
            <a:off x="837425" y="2854500"/>
            <a:ext cx="4191600" cy="22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all the </a:t>
            </a:r>
            <a:r>
              <a:rPr lang="en"/>
              <a:t>python</a:t>
            </a:r>
            <a:r>
              <a:rPr lang="en"/>
              <a:t> files and a data flow diagram</a:t>
            </a:r>
            <a:endParaRPr/>
          </a:p>
        </p:txBody>
      </p:sp>
      <p:pic>
        <p:nvPicPr>
          <p:cNvPr id="441" name="Google Shape;441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422" r="23428" t="0"/>
          <a:stretch/>
        </p:blipFill>
        <p:spPr>
          <a:xfrm>
            <a:off x="5162200" y="843150"/>
            <a:ext cx="3266698" cy="34572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75" y="751575"/>
            <a:ext cx="4676400" cy="33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4"/>
          <p:cNvSpPr txBox="1"/>
          <p:nvPr>
            <p:ph type="title"/>
          </p:nvPr>
        </p:nvSpPr>
        <p:spPr>
          <a:xfrm>
            <a:off x="7014325" y="1537125"/>
            <a:ext cx="1948200" cy="19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Flow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/>
          <p:nvPr>
            <p:ph idx="2" type="pic"/>
          </p:nvPr>
        </p:nvSpPr>
        <p:spPr>
          <a:xfrm>
            <a:off x="5162200" y="843150"/>
            <a:ext cx="3266700" cy="3457200"/>
          </a:xfrm>
          <a:prstGeom prst="rect">
            <a:avLst/>
          </a:prstGeom>
        </p:spPr>
      </p:sp>
      <p:pic>
        <p:nvPicPr>
          <p:cNvPr id="453" name="Google Shape;4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38" y="843151"/>
            <a:ext cx="8159324" cy="361753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5"/>
          <p:cNvSpPr txBox="1"/>
          <p:nvPr>
            <p:ph type="title"/>
          </p:nvPr>
        </p:nvSpPr>
        <p:spPr>
          <a:xfrm>
            <a:off x="802200" y="174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Flow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6"/>
          <p:cNvSpPr txBox="1"/>
          <p:nvPr>
            <p:ph type="title"/>
          </p:nvPr>
        </p:nvSpPr>
        <p:spPr>
          <a:xfrm flipH="1">
            <a:off x="4829750" y="980849"/>
            <a:ext cx="3341400" cy="23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Cheque Information (OCR)</a:t>
            </a:r>
            <a:endParaRPr/>
          </a:p>
        </p:txBody>
      </p:sp>
      <p:sp>
        <p:nvSpPr>
          <p:cNvPr id="460" name="Google Shape;460;p36"/>
          <p:cNvSpPr txBox="1"/>
          <p:nvPr>
            <p:ph idx="1" type="subTitle"/>
          </p:nvPr>
        </p:nvSpPr>
        <p:spPr>
          <a:xfrm>
            <a:off x="4829750" y="3421350"/>
            <a:ext cx="33414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MICR code, account number and bank details(both in </a:t>
            </a:r>
            <a:r>
              <a:rPr lang="en"/>
              <a:t>english</a:t>
            </a:r>
            <a:r>
              <a:rPr lang="en"/>
              <a:t> and hindi) will be retrieved from the code using Tesseract Framework</a:t>
            </a:r>
            <a:endParaRPr/>
          </a:p>
        </p:txBody>
      </p:sp>
      <p:pic>
        <p:nvPicPr>
          <p:cNvPr id="461" name="Google Shape;4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3725"/>
            <a:ext cx="4524954" cy="2072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Verifying Signatures</a:t>
            </a:r>
            <a:endParaRPr/>
          </a:p>
        </p:txBody>
      </p:sp>
      <p:sp>
        <p:nvSpPr>
          <p:cNvPr id="467" name="Google Shape;467;p37"/>
          <p:cNvSpPr txBox="1"/>
          <p:nvPr>
            <p:ph idx="1" type="body"/>
          </p:nvPr>
        </p:nvSpPr>
        <p:spPr>
          <a:xfrm>
            <a:off x="720000" y="1579700"/>
            <a:ext cx="39378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Fill the </a:t>
            </a:r>
            <a:r>
              <a:rPr lang="en">
                <a:solidFill>
                  <a:schemeClr val="dk1"/>
                </a:solidFill>
              </a:rPr>
              <a:t>details</a:t>
            </a:r>
            <a:r>
              <a:rPr lang="en">
                <a:solidFill>
                  <a:schemeClr val="dk1"/>
                </a:solidFill>
              </a:rPr>
              <a:t> about which arch we using and the modules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Include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screen shot on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right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8" name="Google Shape;468;p37"/>
          <p:cNvPicPr preferRelativeResize="0"/>
          <p:nvPr/>
        </p:nvPicPr>
        <p:blipFill rotWithShape="1">
          <a:blip r:embed="rId3">
            <a:alphaModFix/>
          </a:blip>
          <a:srcRect b="0" l="13396" r="13396" t="0"/>
          <a:stretch/>
        </p:blipFill>
        <p:spPr>
          <a:xfrm>
            <a:off x="5000150" y="1311763"/>
            <a:ext cx="3000600" cy="30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"/>
          <p:cNvSpPr txBox="1"/>
          <p:nvPr>
            <p:ph type="title"/>
          </p:nvPr>
        </p:nvSpPr>
        <p:spPr>
          <a:xfrm>
            <a:off x="30900" y="89900"/>
            <a:ext cx="44907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Checking Technical </a:t>
            </a:r>
            <a:r>
              <a:rPr lang="en" sz="3600"/>
              <a:t>Details</a:t>
            </a:r>
            <a:endParaRPr sz="3600"/>
          </a:p>
        </p:txBody>
      </p:sp>
      <p:sp>
        <p:nvSpPr>
          <p:cNvPr id="474" name="Google Shape;474;p38"/>
          <p:cNvSpPr txBox="1"/>
          <p:nvPr>
            <p:ph idx="1" type="subTitle"/>
          </p:nvPr>
        </p:nvSpPr>
        <p:spPr>
          <a:xfrm>
            <a:off x="214350" y="1834850"/>
            <a:ext cx="4231500" cy="27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 speed up the process we have compartmentalized the part of the cheque.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This ensures in reducing the noise while processing the cheque for the OCR and handwriting recognition.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are following the </a:t>
            </a:r>
            <a:r>
              <a:rPr lang="en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CTS-2010 format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75" name="Google Shape;4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800" y="4170775"/>
            <a:ext cx="1484400" cy="8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1250175"/>
            <a:ext cx="2874775" cy="7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7700" y="2469550"/>
            <a:ext cx="3692151" cy="41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2325" y="2837200"/>
            <a:ext cx="2400101" cy="3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9219" y="3318463"/>
            <a:ext cx="2874775" cy="71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46075" y="695098"/>
            <a:ext cx="2058026" cy="4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nk Fees Marketing Plan by Slidesgo">
  <a:themeElements>
    <a:clrScheme name="Simple Light">
      <a:dk1>
        <a:srgbClr val="232323"/>
      </a:dk1>
      <a:lt1>
        <a:srgbClr val="FDFDFD"/>
      </a:lt1>
      <a:dk2>
        <a:srgbClr val="F0D93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